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6A9E-5F9D-444F-A5F9-4238A0EBCBC0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B9195-C18A-481A-B277-0E4158478B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B9195-C18A-481A-B277-0E4158478BF8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2786058"/>
            <a:ext cx="6477000" cy="3081342"/>
          </a:xfrm>
        </p:spPr>
        <p:txBody>
          <a:bodyPr/>
          <a:lstStyle/>
          <a:p>
            <a:r>
              <a:rPr lang="ru-RU" dirty="0" smtClean="0"/>
              <a:t>УСТАВ ЦУЛДИНСКОЙ ООШ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78634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2149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5143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2864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52864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5143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5143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578647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0"/>
            <a:ext cx="521497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571503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20150929-WA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55007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4292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55007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507209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564360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0"/>
            <a:ext cx="54292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52149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1" y="0"/>
            <a:ext cx="55721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571504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60722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20150929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53578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52149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857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85778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50929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7149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</Words>
  <Application>Microsoft Office PowerPoint</Application>
  <PresentationFormat>Экран (4:3)</PresentationFormat>
  <Paragraphs>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УСТАВ ЦУЛДИНСКОЙ ООШ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УСТАВ ЦУЛДИНСКОЙ ООШ</dc:title>
  <dc:creator>bib1</dc:creator>
  <cp:lastModifiedBy>библиотека-1</cp:lastModifiedBy>
  <cp:revision>1</cp:revision>
  <dcterms:created xsi:type="dcterms:W3CDTF">2015-09-29T08:57:15Z</dcterms:created>
  <dcterms:modified xsi:type="dcterms:W3CDTF">2015-09-29T09:25:04Z</dcterms:modified>
</cp:coreProperties>
</file>