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4D6A9E-5F9D-444F-A5F9-4238A0EBCBC0}" type="datetimeFigureOut">
              <a:rPr lang="ru-RU" smtClean="0"/>
              <a:t>29.09.2015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9B9195-C18A-481A-B277-0E4158478B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9B9195-C18A-481A-B277-0E4158478BF8}" type="slidenum">
              <a:rPr lang="ru-RU" smtClean="0"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62200" y="2786058"/>
            <a:ext cx="6477000" cy="3081342"/>
          </a:xfrm>
        </p:spPr>
        <p:txBody>
          <a:bodyPr/>
          <a:lstStyle/>
          <a:p>
            <a:r>
              <a:rPr lang="ru-RU" dirty="0" smtClean="0"/>
              <a:t>УСТАВ ЦУЛДИНСКОЙ ООШ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1670" y="0"/>
            <a:ext cx="4786346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0"/>
            <a:ext cx="521497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0232" y="0"/>
            <a:ext cx="5143536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0"/>
            <a:ext cx="52864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0"/>
            <a:ext cx="528641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28794" y="0"/>
            <a:ext cx="5143536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0"/>
            <a:ext cx="5143536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0"/>
            <a:ext cx="578647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1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14480" y="0"/>
            <a:ext cx="5214973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0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0"/>
            <a:ext cx="571503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-20150929-WA00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1670" y="0"/>
            <a:ext cx="550072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7356" y="0"/>
            <a:ext cx="542928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0"/>
            <a:ext cx="5500726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00232" y="0"/>
            <a:ext cx="507209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0"/>
            <a:ext cx="5643602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9" y="0"/>
            <a:ext cx="542928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14546" y="0"/>
            <a:ext cx="521497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1" y="0"/>
            <a:ext cx="557216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5984" y="0"/>
            <a:ext cx="571504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7290" y="0"/>
            <a:ext cx="607222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-20150929-WA00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0"/>
            <a:ext cx="5357849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2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0"/>
            <a:ext cx="521497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1670" y="0"/>
            <a:ext cx="4857784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71670" y="0"/>
            <a:ext cx="4857783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-20150929-WA0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3108" y="0"/>
            <a:ext cx="4714908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0</TotalTime>
  <Words>4</Words>
  <Application>Microsoft Office PowerPoint</Application>
  <PresentationFormat>Экран (4:3)</PresentationFormat>
  <Paragraphs>2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Яркая</vt:lpstr>
      <vt:lpstr>УСТАВ ЦУЛДИНСКОЙ ООШ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УСТАВ ЦУЛДИНСКОЙ ООШ</dc:title>
  <dc:creator>bib1</dc:creator>
  <cp:lastModifiedBy>библиотека-1</cp:lastModifiedBy>
  <cp:revision>1</cp:revision>
  <dcterms:created xsi:type="dcterms:W3CDTF">2015-09-29T08:57:15Z</dcterms:created>
  <dcterms:modified xsi:type="dcterms:W3CDTF">2015-09-29T09:25:04Z</dcterms:modified>
</cp:coreProperties>
</file>